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52" r:id="rId1"/>
  </p:sldMasterIdLst>
  <p:sldIdLst>
    <p:sldId id="256" r:id="rId2"/>
    <p:sldId id="265" r:id="rId3"/>
    <p:sldId id="267" r:id="rId4"/>
    <p:sldId id="264" r:id="rId5"/>
    <p:sldId id="266" r:id="rId6"/>
    <p:sldId id="257" r:id="rId7"/>
    <p:sldId id="258" r:id="rId8"/>
    <p:sldId id="259" r:id="rId9"/>
    <p:sldId id="260" r:id="rId10"/>
    <p:sldId id="261" r:id="rId11"/>
    <p:sldId id="262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561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97280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6287462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4999623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05260345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684080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FigureOut">
              <a:rPr lang="en-US" smtClean="0"/>
              <a:t>2/3/2022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70658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FigureOut">
              <a:rPr lang="en-US" smtClean="0"/>
              <a:t>2/3/2022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827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FigureOut">
              <a:rPr lang="en-US" smtClean="0"/>
              <a:t>2/3/2022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8282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185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FigureOut">
              <a:rPr lang="en-US" smtClean="0"/>
              <a:t>2/3/2022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238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FigureOut">
              <a:rPr lang="en-US" smtClean="0"/>
              <a:t>2/3/2022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7764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FigureOut">
              <a:rPr lang="en-US" smtClean="0"/>
              <a:t>2/3/2022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990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FigureOut">
              <a:rPr lang="en-US" smtClean="0"/>
              <a:t>2/3/2022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608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FigureOut">
              <a:rPr lang="en-US" smtClean="0"/>
              <a:t>2/3/2022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7513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289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2/3/2022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15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  <p:sldLayoutId id="2147483864" r:id="rId12"/>
    <p:sldLayoutId id="2147483865" r:id="rId13"/>
    <p:sldLayoutId id="2147483866" r:id="rId14"/>
    <p:sldLayoutId id="2147483867" r:id="rId15"/>
    <p:sldLayoutId id="2147483868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34851" y="267713"/>
            <a:ext cx="11655379" cy="53077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Интеллектуальные системы поддержки принятия решений</a:t>
            </a:r>
            <a:endParaRPr lang="ru-RU" sz="32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3445" y="1039903"/>
            <a:ext cx="9178189" cy="528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4639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3929" y="971339"/>
            <a:ext cx="8442872" cy="497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6194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324" y="309715"/>
            <a:ext cx="4645555" cy="345673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3004" y="2038081"/>
            <a:ext cx="6040861" cy="433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120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523" y="470816"/>
            <a:ext cx="11001375" cy="26193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223" y="3090191"/>
            <a:ext cx="1073467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062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1162" y="1742873"/>
            <a:ext cx="1023937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5058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594" y="430972"/>
            <a:ext cx="8179651" cy="229934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594" y="2591946"/>
            <a:ext cx="8595642" cy="4080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7055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681037"/>
            <a:ext cx="104489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4470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104" y="157094"/>
            <a:ext cx="5834734" cy="306262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04564" y="303576"/>
            <a:ext cx="8654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Система </a:t>
            </a:r>
            <a:r>
              <a:rPr lang="en-US" sz="2800" b="1" dirty="0" smtClean="0"/>
              <a:t>“</a:t>
            </a:r>
            <a:r>
              <a:rPr lang="en-US" sz="2800" b="1" dirty="0" err="1" smtClean="0"/>
              <a:t>RePROTECT</a:t>
            </a:r>
            <a:r>
              <a:rPr lang="en-US" sz="2800" b="1" dirty="0" smtClean="0"/>
              <a:t>”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12124" y="731407"/>
            <a:ext cx="5924282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1 – опасный объект – площадка, где эксплуатируется башенный кран; </a:t>
            </a:r>
          </a:p>
          <a:p>
            <a:r>
              <a:rPr lang="ru-RU" sz="1600" dirty="0"/>
              <a:t>2 – </a:t>
            </a:r>
            <a:r>
              <a:rPr lang="ru-RU" sz="1600" dirty="0" err="1"/>
              <a:t>телематический</a:t>
            </a:r>
            <a:r>
              <a:rPr lang="ru-RU" sz="1600" dirty="0"/>
              <a:t> терминал (модуль согласования); </a:t>
            </a:r>
          </a:p>
          <a:p>
            <a:r>
              <a:rPr lang="ru-RU" sz="1600" dirty="0"/>
              <a:t>3 – локальная система безопасности;</a:t>
            </a:r>
          </a:p>
          <a:p>
            <a:r>
              <a:rPr lang="ru-RU" sz="1600" dirty="0"/>
              <a:t>4 – база данных;  </a:t>
            </a:r>
          </a:p>
          <a:p>
            <a:r>
              <a:rPr lang="ru-RU" sz="1600" dirty="0"/>
              <a:t>5 –центральный сервера;</a:t>
            </a:r>
          </a:p>
          <a:p>
            <a:r>
              <a:rPr lang="ru-RU" sz="1600" dirty="0"/>
              <a:t>6 - облачное пространство сети Интернет;</a:t>
            </a:r>
          </a:p>
          <a:p>
            <a:r>
              <a:rPr lang="ru-RU" sz="1600" dirty="0"/>
              <a:t>7 – веб-сервис; </a:t>
            </a:r>
          </a:p>
          <a:p>
            <a:r>
              <a:rPr lang="ru-RU" sz="1600" dirty="0"/>
              <a:t>8 – должностные инструкции руководящих работников; </a:t>
            </a:r>
          </a:p>
          <a:p>
            <a:r>
              <a:rPr lang="ru-RU" sz="1600" dirty="0"/>
              <a:t>9 – должностные инструкции инженерно-технических работников; </a:t>
            </a:r>
          </a:p>
          <a:p>
            <a:r>
              <a:rPr lang="ru-RU" sz="1600" dirty="0"/>
              <a:t>10 – производственные инструкции обслуживающего персонала; </a:t>
            </a:r>
          </a:p>
          <a:p>
            <a:r>
              <a:rPr lang="ru-RU" sz="1600" dirty="0"/>
              <a:t>11 – программное </a:t>
            </a:r>
            <a:r>
              <a:rPr lang="ru-RU" sz="1600" dirty="0" err="1"/>
              <a:t>web</a:t>
            </a:r>
            <a:r>
              <a:rPr lang="ru-RU" sz="1600" dirty="0"/>
              <a:t> приложение; </a:t>
            </a:r>
          </a:p>
          <a:p>
            <a:r>
              <a:rPr lang="ru-RU" sz="1600" dirty="0"/>
              <a:t>12 – мобильные устройства обслуживающего персонала; </a:t>
            </a:r>
          </a:p>
          <a:p>
            <a:r>
              <a:rPr lang="ru-RU" sz="1600" dirty="0"/>
              <a:t>13 – мобильные устройства руководителя (главного инженера); </a:t>
            </a:r>
          </a:p>
          <a:p>
            <a:r>
              <a:rPr lang="ru-RU" sz="1600" dirty="0"/>
              <a:t>14 – мобильные устройства инженерно-технических работников; </a:t>
            </a:r>
          </a:p>
          <a:p>
            <a:r>
              <a:rPr lang="ru-RU" sz="1600" dirty="0"/>
              <a:t>15 – результаты оценки риска в цветовой гамме; </a:t>
            </a:r>
          </a:p>
          <a:p>
            <a:r>
              <a:rPr lang="ru-RU" sz="1600" dirty="0"/>
              <a:t>16 – электронный ключ блокировки; </a:t>
            </a:r>
          </a:p>
          <a:p>
            <a:r>
              <a:rPr lang="ru-RU" sz="1600" dirty="0"/>
              <a:t>17 – камера видеонаблюдения; </a:t>
            </a:r>
          </a:p>
          <a:p>
            <a:r>
              <a:rPr lang="ru-RU" sz="1600" dirty="0"/>
              <a:t>18 – информационное табло</a:t>
            </a:r>
            <a:r>
              <a:rPr lang="ru-RU" dirty="0"/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6633" y="3366200"/>
            <a:ext cx="4816257" cy="340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2186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944" y="2335281"/>
            <a:ext cx="4188315" cy="30116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9658" y="605392"/>
            <a:ext cx="4523624" cy="5956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1644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4305" y="152807"/>
            <a:ext cx="8983493" cy="614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9699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644" y="435699"/>
            <a:ext cx="5209524" cy="263809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0816" y="344315"/>
            <a:ext cx="3822523" cy="25117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8623" y="3669349"/>
            <a:ext cx="3834716" cy="25117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2986" y="3644963"/>
            <a:ext cx="3895682" cy="2536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418235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92</TotalTime>
  <Words>131</Words>
  <Application>Microsoft Office PowerPoint</Application>
  <PresentationFormat>Широкоэкранный</PresentationFormat>
  <Paragraphs>20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Century Gothic</vt:lpstr>
      <vt:lpstr>Wingdings 3</vt:lpstr>
      <vt:lpstr>Легкий дым</vt:lpstr>
      <vt:lpstr>Интеллектуальные системы поддержки принятия решений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Интеллектуальные системы поддержки принятия решений</dc:title>
  <dc:creator>AL</dc:creator>
  <cp:lastModifiedBy>AL</cp:lastModifiedBy>
  <cp:revision>9</cp:revision>
  <dcterms:created xsi:type="dcterms:W3CDTF">2021-01-30T06:04:33Z</dcterms:created>
  <dcterms:modified xsi:type="dcterms:W3CDTF">2022-02-03T06:32:42Z</dcterms:modified>
</cp:coreProperties>
</file>